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171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7BEB9-83F5-AC4D-96CB-D823C3E0DB15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CE3C-FBE4-EC40-AF17-021CB264F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43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6CE3C-FBE4-EC40-AF17-021CB264F0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05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C787-0089-5542-979E-6C19D8231E6E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091-8BCB-744E-BABF-F86114E4F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32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C787-0089-5542-979E-6C19D8231E6E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091-8BCB-744E-BABF-F86114E4F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C787-0089-5542-979E-6C19D8231E6E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091-8BCB-744E-BABF-F86114E4F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9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C787-0089-5542-979E-6C19D8231E6E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091-8BCB-744E-BABF-F86114E4F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32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C787-0089-5542-979E-6C19D8231E6E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091-8BCB-744E-BABF-F86114E4F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0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C787-0089-5542-979E-6C19D8231E6E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091-8BCB-744E-BABF-F86114E4F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14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C787-0089-5542-979E-6C19D8231E6E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091-8BCB-744E-BABF-F86114E4F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6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C787-0089-5542-979E-6C19D8231E6E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091-8BCB-744E-BABF-F86114E4F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11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C787-0089-5542-979E-6C19D8231E6E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091-8BCB-744E-BABF-F86114E4F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7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C787-0089-5542-979E-6C19D8231E6E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091-8BCB-744E-BABF-F86114E4F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3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C787-0089-5542-979E-6C19D8231E6E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5091-8BCB-744E-BABF-F86114E4F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6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DC787-0089-5542-979E-6C19D8231E6E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25091-8BCB-744E-BABF-F86114E4F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7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/>
          </p:nvPr>
        </p:nvSpPr>
        <p:spPr>
          <a:xfrm>
            <a:off x="430369" y="317501"/>
            <a:ext cx="8246230" cy="1193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300" b="1" i="1" dirty="0">
                <a:latin typeface="Avenir Black"/>
                <a:cs typeface="Avenir Black"/>
              </a:rPr>
              <a:t>UCCE MASTER GARDENERS OF SANTA BARBARA COUNTY PRESENT A FREE PUBLIC WORKSHOP:</a:t>
            </a:r>
            <a:br>
              <a:rPr lang="en-US" sz="1300" b="1" i="1" dirty="0">
                <a:latin typeface="Avenir Black"/>
                <a:cs typeface="Avenir Black"/>
              </a:rPr>
            </a:br>
            <a:br>
              <a:rPr lang="en-US" sz="1300" b="1" i="1" dirty="0">
                <a:latin typeface="Avenir Black"/>
                <a:cs typeface="Avenir Black"/>
              </a:rPr>
            </a:br>
            <a:r>
              <a:rPr lang="en-US" sz="2700" b="1" i="1" dirty="0">
                <a:latin typeface="Avenir Black"/>
                <a:cs typeface="Avenir Black"/>
              </a:rPr>
              <a:t> STRAW BALE GARDENING</a:t>
            </a:r>
            <a:endParaRPr lang="en-US" sz="2200" dirty="0">
              <a:latin typeface="Times"/>
              <a:cs typeface="Times"/>
            </a:endParaRPr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30368" y="1739900"/>
            <a:ext cx="8246231" cy="422301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l"/>
            <a:r>
              <a:rPr lang="en-US" sz="4400" b="1" i="1" dirty="0">
                <a:solidFill>
                  <a:schemeClr val="tx1"/>
                </a:solidFill>
              </a:rPr>
              <a:t>Anything that grows in the ground will grow in a straw bale!</a:t>
            </a:r>
          </a:p>
          <a:p>
            <a:pPr algn="l"/>
            <a:r>
              <a:rPr lang="en-US" sz="1700" b="1" dirty="0"/>
              <a:t>	</a:t>
            </a:r>
          </a:p>
          <a:p>
            <a:pPr algn="l"/>
            <a:endParaRPr lang="en-US" sz="2100" b="1" dirty="0">
              <a:solidFill>
                <a:schemeClr val="tx1"/>
              </a:solidFill>
              <a:latin typeface="Avenir Black"/>
              <a:cs typeface="Avenir Black"/>
            </a:endParaRPr>
          </a:p>
          <a:p>
            <a:pPr algn="l"/>
            <a:r>
              <a:rPr lang="en-US" sz="2500" b="1" dirty="0">
                <a:solidFill>
                  <a:schemeClr val="tx1"/>
                </a:solidFill>
                <a:latin typeface="Avenir Black"/>
                <a:cs typeface="Avenir Black"/>
              </a:rPr>
              <a:t>Come and learn about growing gardens in a straw bale!</a:t>
            </a:r>
          </a:p>
          <a:p>
            <a:pPr algn="l"/>
            <a:endParaRPr lang="en-US" sz="1700" b="1" dirty="0">
              <a:solidFill>
                <a:schemeClr val="tx1"/>
              </a:solidFill>
              <a:latin typeface="Avenir Black"/>
              <a:cs typeface="Avenir Black"/>
            </a:endParaRPr>
          </a:p>
          <a:p>
            <a:pPr algn="l"/>
            <a:endParaRPr lang="en-US" sz="1700" b="1" dirty="0">
              <a:solidFill>
                <a:schemeClr val="tx1"/>
              </a:solidFill>
              <a:latin typeface="Avenir Black"/>
              <a:cs typeface="Avenir Black"/>
            </a:endParaRPr>
          </a:p>
          <a:p>
            <a:pPr algn="l"/>
            <a:endParaRPr lang="en-US" sz="2500" b="1" dirty="0">
              <a:solidFill>
                <a:schemeClr val="tx1"/>
              </a:solidFill>
              <a:latin typeface="Avenir Black"/>
              <a:cs typeface="Avenir Black"/>
            </a:endParaRPr>
          </a:p>
          <a:p>
            <a:pPr algn="l"/>
            <a:r>
              <a:rPr lang="en-US" sz="2500" b="1" dirty="0">
                <a:solidFill>
                  <a:schemeClr val="tx1"/>
                </a:solidFill>
                <a:latin typeface="Avenir Black"/>
                <a:cs typeface="Avenir Black"/>
              </a:rPr>
              <a:t>UCCE Master Gardeners will talk about: </a:t>
            </a:r>
          </a:p>
          <a:p>
            <a:pPr algn="l"/>
            <a:r>
              <a:rPr lang="en-US" sz="2500" b="1" dirty="0">
                <a:solidFill>
                  <a:schemeClr val="tx1"/>
                </a:solidFill>
                <a:latin typeface="Avenir Black"/>
                <a:cs typeface="Avenir Black"/>
              </a:rPr>
              <a:t>	Selecting, preparing and conditioning straw bales</a:t>
            </a:r>
          </a:p>
          <a:p>
            <a:pPr algn="l"/>
            <a:r>
              <a:rPr lang="en-US" sz="2500" b="1" dirty="0">
                <a:solidFill>
                  <a:schemeClr val="tx1"/>
                </a:solidFill>
                <a:latin typeface="Avenir Black"/>
                <a:cs typeface="Avenir Black"/>
              </a:rPr>
              <a:t>	Planting seed and seedlings in them</a:t>
            </a:r>
          </a:p>
          <a:p>
            <a:pPr algn="l"/>
            <a:r>
              <a:rPr lang="en-US" sz="2500" b="1" dirty="0">
                <a:solidFill>
                  <a:schemeClr val="tx1"/>
                </a:solidFill>
                <a:latin typeface="Avenir Black"/>
                <a:cs typeface="Avenir Black"/>
              </a:rPr>
              <a:t>	Caring for the gardens</a:t>
            </a:r>
          </a:p>
          <a:p>
            <a:endParaRPr lang="en-US" sz="1730" b="1" dirty="0">
              <a:solidFill>
                <a:schemeClr val="tx1"/>
              </a:solidFill>
              <a:latin typeface="Avenir Black"/>
              <a:cs typeface="Avenir Black"/>
            </a:endParaRPr>
          </a:p>
          <a:p>
            <a:endParaRPr lang="en-US" sz="1730" b="1" dirty="0">
              <a:solidFill>
                <a:schemeClr val="tx1"/>
              </a:solidFill>
              <a:latin typeface="Avenir Black"/>
              <a:cs typeface="Avenir Black"/>
            </a:endParaRPr>
          </a:p>
          <a:p>
            <a:r>
              <a:rPr lang="en-US" sz="1548" b="1" dirty="0">
                <a:solidFill>
                  <a:schemeClr val="tx1"/>
                </a:solidFill>
                <a:latin typeface="Avenir Black"/>
                <a:cs typeface="Avenir Black"/>
              </a:rPr>
              <a:t>  </a:t>
            </a:r>
          </a:p>
          <a:p>
            <a:endParaRPr lang="en-US" sz="1548" b="1" dirty="0">
              <a:solidFill>
                <a:schemeClr val="tx1"/>
              </a:solidFill>
              <a:latin typeface="Avenir Black"/>
              <a:cs typeface="Avenir Black"/>
            </a:endParaRPr>
          </a:p>
          <a:p>
            <a:endParaRPr lang="en-US" sz="1548" b="1" dirty="0">
              <a:solidFill>
                <a:schemeClr val="tx1"/>
              </a:solidFill>
              <a:latin typeface="Avenir Black"/>
              <a:cs typeface="Avenir Black"/>
            </a:endParaRPr>
          </a:p>
          <a:p>
            <a:pPr algn="r"/>
            <a:endParaRPr lang="en-US" sz="1548" b="1" i="1" dirty="0">
              <a:solidFill>
                <a:schemeClr val="tx1"/>
              </a:solidFill>
              <a:latin typeface="Avenir Black"/>
              <a:cs typeface="Avenir Black"/>
            </a:endParaRPr>
          </a:p>
          <a:p>
            <a:pPr algn="just"/>
            <a:r>
              <a:rPr lang="en-US" sz="1189" b="1" dirty="0">
                <a:solidFill>
                  <a:schemeClr val="tx1"/>
                </a:solidFill>
                <a:latin typeface="Avenir Black"/>
                <a:cs typeface="Avenir Black"/>
              </a:rPr>
              <a:t> </a:t>
            </a:r>
            <a:endParaRPr lang="en-US" sz="1189" dirty="0">
              <a:latin typeface="Avenir Black"/>
              <a:cs typeface="Avenir Black"/>
            </a:endParaRPr>
          </a:p>
          <a:p>
            <a:pPr algn="just"/>
            <a:r>
              <a:rPr lang="en-US" sz="1189" b="1" dirty="0">
                <a:solidFill>
                  <a:srgbClr val="000090"/>
                </a:solidFill>
                <a:latin typeface="Avenir Black"/>
                <a:cs typeface="Avenir Black"/>
              </a:rPr>
              <a:t>	</a:t>
            </a:r>
          </a:p>
          <a:p>
            <a:pPr algn="just"/>
            <a:r>
              <a:rPr lang="en-US" sz="2900" b="1" dirty="0">
                <a:solidFill>
                  <a:srgbClr val="000090"/>
                </a:solidFill>
                <a:latin typeface="Avenir Black"/>
                <a:cs typeface="Avenir Black"/>
              </a:rPr>
              <a:t>	</a:t>
            </a:r>
          </a:p>
          <a:p>
            <a:pPr algn="just"/>
            <a:endParaRPr lang="en-US" sz="2200" b="1" dirty="0">
              <a:solidFill>
                <a:srgbClr val="000090"/>
              </a:solidFill>
              <a:latin typeface="Avenir Black"/>
              <a:cs typeface="Avenir Black"/>
            </a:endParaRPr>
          </a:p>
          <a:p>
            <a:pPr algn="just"/>
            <a:r>
              <a:rPr lang="en-US" sz="2200" b="1" dirty="0">
                <a:solidFill>
                  <a:srgbClr val="000090"/>
                </a:solidFill>
                <a:latin typeface="Avenir Black"/>
                <a:cs typeface="Avenir Black"/>
              </a:rPr>
              <a:t>	</a:t>
            </a:r>
          </a:p>
          <a:p>
            <a:pPr algn="just"/>
            <a:r>
              <a:rPr lang="en-US" sz="2200" b="1" dirty="0">
                <a:solidFill>
                  <a:srgbClr val="000090"/>
                </a:solidFill>
                <a:latin typeface="Avenir Black"/>
                <a:cs typeface="Avenir Black"/>
              </a:rPr>
              <a:t>	Questions? 805-893-3485 or </a:t>
            </a:r>
            <a:r>
              <a:rPr lang="en-US" sz="2200" b="1" dirty="0" err="1">
                <a:solidFill>
                  <a:srgbClr val="000090"/>
                </a:solidFill>
                <a:latin typeface="Avenir Black"/>
                <a:cs typeface="Avenir Black"/>
              </a:rPr>
              <a:t>cesantabarbara.ucanr.edu</a:t>
            </a:r>
            <a:endParaRPr lang="en-US" sz="2200" b="1" dirty="0">
              <a:solidFill>
                <a:srgbClr val="000090"/>
              </a:solidFill>
              <a:latin typeface="Avenir Black"/>
              <a:cs typeface="Avenir Black"/>
            </a:endParaRPr>
          </a:p>
          <a:p>
            <a:pPr algn="just"/>
            <a:endParaRPr lang="en-US" sz="1189" dirty="0">
              <a:latin typeface="Avenir Black"/>
              <a:cs typeface="Avenir Black"/>
            </a:endParaRPr>
          </a:p>
          <a:p>
            <a:pPr algn="just"/>
            <a:endParaRPr lang="en-US" sz="1189" dirty="0">
              <a:latin typeface="Avenir Black"/>
              <a:cs typeface="Avenir Black"/>
            </a:endParaRPr>
          </a:p>
          <a:p>
            <a:pPr algn="just"/>
            <a:endParaRPr lang="en-US" sz="1189" dirty="0">
              <a:latin typeface="Avenir Black"/>
              <a:cs typeface="Avenir Black"/>
            </a:endParaRPr>
          </a:p>
          <a:p>
            <a:pPr algn="just"/>
            <a:endParaRPr lang="en-US" sz="1189" dirty="0">
              <a:latin typeface="Avenir Black"/>
              <a:cs typeface="Avenir Black"/>
            </a:endParaRPr>
          </a:p>
          <a:p>
            <a:pPr algn="just"/>
            <a:endParaRPr lang="en-US" sz="1189" dirty="0">
              <a:latin typeface="Avenir Black"/>
              <a:cs typeface="Avenir Black"/>
            </a:endParaRPr>
          </a:p>
        </p:txBody>
      </p:sp>
      <p:pic>
        <p:nvPicPr>
          <p:cNvPr id="37" name="Picture 36" descr="MG Logo.bmp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2067" y="4330699"/>
            <a:ext cx="1108820" cy="1076571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430368" y="5962912"/>
            <a:ext cx="8220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900" dirty="0"/>
              <a:t>The University of California prohibits discrimination or harassment of any person in any of its programs or activities. (Complete nondiscrimination policy statement can be found at http://</a:t>
            </a:r>
            <a:r>
              <a:rPr lang="en-US" sz="900" dirty="0" err="1"/>
              <a:t>ucanr.edu</a:t>
            </a:r>
            <a:r>
              <a:rPr lang="en-US" sz="900" dirty="0"/>
              <a:t>/sites/</a:t>
            </a:r>
            <a:r>
              <a:rPr lang="en-US" sz="900" dirty="0" err="1"/>
              <a:t>anrstaff</a:t>
            </a:r>
            <a:r>
              <a:rPr lang="en-US" sz="900" dirty="0"/>
              <a:t>/files/215244.pdf.)  Inquiries regarding ANR’s non-discrimination policies may be directed to John I. Sims, Affirmative Action Compliance Officer/Title IX Officer, University of California, Agriculture and Natural Resources, 2801 Second Street, Davis, CA 95618, (530) 750-1318.</a:t>
            </a:r>
          </a:p>
          <a:p>
            <a:pPr algn="just"/>
            <a:endParaRPr lang="en-US" sz="900" dirty="0">
              <a:latin typeface="Avenir Black"/>
              <a:cs typeface="Avenir Black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-1" y="6564973"/>
            <a:ext cx="91440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pic>
        <p:nvPicPr>
          <p:cNvPr id="41" name="Picture 40" descr="MG Logo.bmp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3716" y="3135571"/>
            <a:ext cx="800099" cy="707886"/>
          </a:xfrm>
          <a:prstGeom prst="rect">
            <a:avLst/>
          </a:prstGeom>
        </p:spPr>
      </p:pic>
      <p:pic>
        <p:nvPicPr>
          <p:cNvPr id="57" name="Picture 56" descr="MG Logo.bmp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3716" y="2210022"/>
            <a:ext cx="717963" cy="707886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667045" y="4319467"/>
            <a:ext cx="41529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>
                <a:latin typeface="Avenir Black"/>
                <a:cs typeface="Avenir Black"/>
              </a:rPr>
              <a:t>Date: Saturday, February 23, 2019</a:t>
            </a:r>
          </a:p>
          <a:p>
            <a:pPr algn="just"/>
            <a:r>
              <a:rPr lang="en-US" sz="1400" b="1" dirty="0">
                <a:latin typeface="Avenir Black"/>
                <a:cs typeface="Avenir Black"/>
              </a:rPr>
              <a:t>Time: 10:30am to 11:30am</a:t>
            </a:r>
          </a:p>
          <a:p>
            <a:pPr algn="just"/>
            <a:r>
              <a:rPr lang="en-US" sz="1400" b="1" dirty="0">
                <a:latin typeface="Avenir Black"/>
                <a:cs typeface="Avenir Black"/>
              </a:rPr>
              <a:t>Where: Stone Pine Hall</a:t>
            </a:r>
          </a:p>
          <a:p>
            <a:pPr algn="just"/>
            <a:r>
              <a:rPr lang="en-US" sz="1400" b="1" dirty="0">
                <a:latin typeface="Avenir Black"/>
                <a:cs typeface="Avenir Black"/>
              </a:rPr>
              <a:t>200 S. H Street, Lompoc, CA 93436</a:t>
            </a:r>
          </a:p>
          <a:p>
            <a:endParaRPr lang="en-US" sz="1600" b="1" dirty="0">
              <a:cs typeface="Avenir Black"/>
            </a:endParaRPr>
          </a:p>
          <a:p>
            <a:endParaRPr lang="en-US" sz="1600" b="1" dirty="0">
              <a:cs typeface="Avenir Black"/>
            </a:endParaRPr>
          </a:p>
          <a:p>
            <a:endParaRPr lang="en-US" sz="1600" b="1" dirty="0">
              <a:cs typeface="Avenir Black"/>
            </a:endParaRPr>
          </a:p>
          <a:p>
            <a:r>
              <a:rPr lang="en-US" sz="1600" b="1" dirty="0">
                <a:cs typeface="Avenir Black"/>
              </a:rPr>
              <a:t>  </a:t>
            </a:r>
          </a:p>
        </p:txBody>
      </p:sp>
      <p:pic>
        <p:nvPicPr>
          <p:cNvPr id="8" name="Picture 7" descr="JPEG_logo4c-box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8374" y="4536403"/>
            <a:ext cx="1099489" cy="115169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594101" y="1739900"/>
            <a:ext cx="492196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en-US" b="1" dirty="0"/>
          </a:p>
          <a:p>
            <a:pPr lvl="2"/>
            <a:endParaRPr lang="en-US" sz="2000" dirty="0"/>
          </a:p>
        </p:txBody>
      </p:sp>
      <p:pic>
        <p:nvPicPr>
          <p:cNvPr id="13" name="Picture 12" descr="straw bale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1736" y="2307972"/>
            <a:ext cx="2884331" cy="191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462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147</Words>
  <Application>Microsoft Office PowerPoint</Application>
  <PresentationFormat>On-screen Show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Black</vt:lpstr>
      <vt:lpstr>Calibri</vt:lpstr>
      <vt:lpstr>Times</vt:lpstr>
      <vt:lpstr>Office Theme</vt:lpstr>
      <vt:lpstr>UCCE MASTER GARDENERS OF SANTA BARBARA COUNTY PRESENT A FREE PUBLIC WORKSHOP:   STRAW BALE GARDENING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UCCE MASTER GARDENERS OF SANTA BARBARA COUNTY PRESENT A FREE PUBLIC WORKSHOP  Predators &amp; Pollinators Beneficial Bugs in Your Garden</dc:title>
  <dc:creator>Amy J</dc:creator>
  <cp:lastModifiedBy>meadetom@verizon.net</cp:lastModifiedBy>
  <cp:revision>87</cp:revision>
  <cp:lastPrinted>2018-04-30T16:17:07Z</cp:lastPrinted>
  <dcterms:created xsi:type="dcterms:W3CDTF">2015-05-31T23:53:42Z</dcterms:created>
  <dcterms:modified xsi:type="dcterms:W3CDTF">2019-01-04T18:39:10Z</dcterms:modified>
</cp:coreProperties>
</file>