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rid Schumann" initials="I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71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9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0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6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9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0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2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7DEE2-50CB-4211-94C4-4A53405D0D2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0A2F-5CFD-4B7C-A129-EA8656ACE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canr.edu/sites/anrstaff/files/215244.pdf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ucanr.edu/pestmanagement2018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239413" y="1209195"/>
            <a:ext cx="9300101" cy="6894724"/>
          </a:xfrm>
          <a:gradFill>
            <a:gsLst>
              <a:gs pos="2000">
                <a:srgbClr val="002060"/>
              </a:gs>
              <a:gs pos="18000">
                <a:schemeClr val="accent1">
                  <a:tint val="44500"/>
                  <a:satMod val="160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txBody>
          <a:bodyPr/>
          <a:lstStyle/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5145"/>
          <a:stretch/>
        </p:blipFill>
        <p:spPr>
          <a:xfrm>
            <a:off x="1846507" y="1772884"/>
            <a:ext cx="3124200" cy="1381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8" y="381000"/>
            <a:ext cx="6512419" cy="1086905"/>
          </a:xfrm>
        </p:spPr>
        <p:txBody>
          <a:bodyPr>
            <a:noAutofit/>
          </a:bodyPr>
          <a:lstStyle/>
          <a:p>
            <a:r>
              <a:rPr lang="en-US" sz="4000" b="1" i="1" dirty="0">
                <a:ln w="952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Pest Management </a:t>
            </a:r>
            <a:br>
              <a:rPr lang="en-US" sz="4000" b="1" i="1" dirty="0">
                <a:ln w="952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4000" b="1" i="1" dirty="0">
                <a:ln w="9525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the Garden/Landscape </a:t>
            </a:r>
            <a:br>
              <a:rPr lang="en-US" sz="2200" dirty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endParaRPr lang="en-US" sz="22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409" y="1384548"/>
            <a:ext cx="65953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</a:t>
            </a:r>
            <a:r>
              <a:rPr lang="es-E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s-ES" sz="2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Workshop</a:t>
            </a:r>
            <a:r>
              <a:rPr lang="es-E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s-ES" sz="20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</a:t>
            </a:r>
            <a:r>
              <a:rPr lang="es-E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s-ES" sz="20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Licensed</a:t>
            </a:r>
            <a:r>
              <a:rPr lang="es-E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s-ES" sz="20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Maintenance</a:t>
            </a:r>
            <a:r>
              <a:rPr lang="es-ES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s-ES" sz="2000" b="1" i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Gardeners</a:t>
            </a:r>
            <a:endParaRPr lang="es-ES" sz="2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endParaRPr lang="es-ES" sz="2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s-ES" sz="2000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4389" y="8529935"/>
            <a:ext cx="4389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 of San Luis Obispo Department of Agriculture &amp;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Cooperative Extension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398" y="7780104"/>
            <a:ext cx="65731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It is the policy of the University of California (UC) and the UC Division of Agriculture &amp; Natural Resources not to engage in discrimination against or harassment of any person in any of its programs or activities (Complete nondiscrimination policy statement can be found at  </a:t>
            </a:r>
            <a:r>
              <a:rPr lang="en-US" sz="800" u="sng" dirty="0">
                <a:hlinkClick r:id="rId3"/>
              </a:rPr>
              <a:t>http://ucanr.edu/sites/anrstaff/files/215244.pdf</a:t>
            </a:r>
            <a:r>
              <a:rPr lang="en-US" sz="800" dirty="0"/>
              <a:t> ) Inquiries regarding ANR’s nondiscrimination policies may be directed to John I. Sims, Affirmative Action Compliance Officer/Title IX Officer, University of California, Agriculture and Natural Resources, 2801 Second Street, Davis, CA 95618, (530) 750-1397.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43" y="2544072"/>
            <a:ext cx="644322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ea typeface="Segoe UI Black" panose="020B0A02040204020203" pitchFamily="34" charset="0"/>
                <a:cs typeface="Segoe UI Black" panose="020B0A02040204020203" pitchFamily="34" charset="0"/>
              </a:rPr>
              <a:t>Agenda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07:30 – 08:00  Sign In 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08:00 – 09:00  Minimizing Pesticide Resistance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09:00 – 11:00  Safe Use of Pesticides in the Landscape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11:00 – 12:00  IPM of Weeds in Turfgrass Systems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12:00 – 13:00  Lunch on Your Own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13:00 – 14:00  Preventing and Identifying Abiotic Disorders of Landscape      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                           Plants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14:00 – 16:00  Diagnosing Plant Problems and Managing Pests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16:00 – 17:00  Back to Basics: Avoid Common Violations</a:t>
            </a:r>
          </a:p>
        </p:txBody>
      </p:sp>
      <p:pic>
        <p:nvPicPr>
          <p:cNvPr id="11" name="Picture 10" descr="C:\Users\ischumann\AppData\Local\Microsoft\Windows\Temporary Internet Files\Content.Word\UCCE_DropShad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640" y="8382000"/>
            <a:ext cx="746760" cy="75549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259043" y="6102459"/>
            <a:ext cx="66385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cs typeface="Arial" panose="020B0604020202020204" pitchFamily="34" charset="0"/>
              </a:rPr>
              <a:t>Location: UCCE Auditorium</a:t>
            </a:r>
          </a:p>
          <a:p>
            <a:r>
              <a:rPr lang="en-US" sz="1600" b="1" dirty="0">
                <a:solidFill>
                  <a:srgbClr val="002060"/>
                </a:solidFill>
                <a:cs typeface="Arial" panose="020B0604020202020204" pitchFamily="34" charset="0"/>
              </a:rPr>
              <a:t>                  2156 Sierra Way, San Luis Obispo </a:t>
            </a:r>
            <a:endParaRPr lang="en-US" sz="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2060"/>
                </a:solidFill>
                <a:cs typeface="Arial" panose="020B0604020202020204" pitchFamily="34" charset="0"/>
              </a:rPr>
              <a:t>REGISTER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cs typeface="Arial" panose="020B0604020202020204" pitchFamily="34" charset="0"/>
              </a:rPr>
              <a:t>ONLINE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@ </a:t>
            </a:r>
            <a:r>
              <a:rPr lang="en-US" sz="1600" b="1" dirty="0">
                <a:hlinkClick r:id="rId5"/>
              </a:rPr>
              <a:t>http://ucanr.edu/pestmanagement2018</a:t>
            </a:r>
            <a:r>
              <a:rPr lang="en-US" sz="1600" dirty="0"/>
              <a:t> </a:t>
            </a:r>
            <a:endParaRPr lang="en-US" sz="11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cs typeface="Arial" panose="020B0604020202020204" pitchFamily="34" charset="0"/>
              </a:rPr>
              <a:t>8 Units DPR CE Credits Offered</a:t>
            </a:r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		               </a:t>
            </a:r>
          </a:p>
          <a:p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Questions? Call 805-781-5940</a:t>
            </a:r>
            <a:endParaRPr lang="en-US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2060"/>
                </a:solidFill>
                <a:cs typeface="Arial" panose="020B0604020202020204" pitchFamily="34" charset="0"/>
              </a:rPr>
              <a:t>                                                                                                          </a:t>
            </a:r>
            <a:r>
              <a:rPr lang="en-US" sz="1400" b="1" dirty="0">
                <a:solidFill>
                  <a:srgbClr val="002060"/>
                </a:solidFill>
                <a:cs typeface="Arial" panose="020B0604020202020204" pitchFamily="34" charset="0"/>
              </a:rPr>
              <a:t>Scan here to Register</a:t>
            </a:r>
            <a:endParaRPr lang="en-US" sz="16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San Luis Obispo County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68" y="8458200"/>
            <a:ext cx="1052021" cy="66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6FC05A-0D9F-4D5B-A2E7-123F7628880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307" y="6601339"/>
            <a:ext cx="1009650" cy="1009650"/>
          </a:xfrm>
          <a:prstGeom prst="rect">
            <a:avLst/>
          </a:prstGeom>
        </p:spPr>
      </p:pic>
      <p:sp>
        <p:nvSpPr>
          <p:cNvPr id="16" name="Scroll: Horizontal 15">
            <a:extLst>
              <a:ext uri="{FF2B5EF4-FFF2-40B4-BE49-F238E27FC236}">
                <a16:creationId xmlns:a16="http://schemas.microsoft.com/office/drawing/2014/main" id="{67349003-01A2-4245-9425-1DFDED060DEC}"/>
              </a:ext>
            </a:extLst>
          </p:cNvPr>
          <p:cNvSpPr/>
          <p:nvPr/>
        </p:nvSpPr>
        <p:spPr>
          <a:xfrm>
            <a:off x="454210" y="5086686"/>
            <a:ext cx="5791200" cy="1009650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Date: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Thursday, SEPTEMBER 27, 2018 – English only</a:t>
            </a:r>
          </a:p>
          <a:p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                     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Friday, SEPTEMBER 28, 2018    –   Spanish only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3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250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Black</vt:lpstr>
      <vt:lpstr>Office Theme</vt:lpstr>
      <vt:lpstr>Pest Management  in the Garden/Landscape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Schumann</dc:creator>
  <cp:lastModifiedBy>Hiromi Peck</cp:lastModifiedBy>
  <cp:revision>112</cp:revision>
  <cp:lastPrinted>2018-07-31T15:33:48Z</cp:lastPrinted>
  <dcterms:created xsi:type="dcterms:W3CDTF">2015-08-11T21:18:26Z</dcterms:created>
  <dcterms:modified xsi:type="dcterms:W3CDTF">2018-07-31T17:08:06Z</dcterms:modified>
</cp:coreProperties>
</file>